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AC085-5BBF-409F-A28F-D299065A1339}" type="datetimeFigureOut">
              <a:rPr lang="en-US" smtClean="0"/>
              <a:pPr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1EE45-FE59-4C66-940A-406183312D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embassy-galaxy-business-park-noida-sector-62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embassy-galaxy-business-park-noida-sector-6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paceonrentinnoida.in/embassy-galaxy-business-park-noida-sector-62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embassy-galaxy-business-park-noida-sector-6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paceonrentinnoida.in/embassy-galaxy-business-park-noida-sector-62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paceonrentinnoida.in/embassy-galaxy-business-park-noida-sector-6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 (1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0"/>
            <a:ext cx="1676400" cy="670560"/>
          </a:xfrm>
          <a:prstGeom prst="rect">
            <a:avLst/>
          </a:prstGeom>
        </p:spPr>
      </p:pic>
      <p:sp>
        <p:nvSpPr>
          <p:cNvPr id="6" name="Rounded Rectangle 5">
            <a:hlinkClick r:id="rId2"/>
          </p:cNvPr>
          <p:cNvSpPr/>
          <p:nvPr/>
        </p:nvSpPr>
        <p:spPr>
          <a:xfrm>
            <a:off x="1676400" y="152400"/>
            <a:ext cx="5791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Embassy Galaxy Business Park 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algn="ctr" fontAlgn="base"/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Noida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sector 62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7" name="Rounded Rectangle 6">
            <a:hlinkClick r:id="rId2"/>
          </p:cNvPr>
          <p:cNvSpPr/>
          <p:nvPr/>
        </p:nvSpPr>
        <p:spPr>
          <a:xfrm>
            <a:off x="1295400" y="5638800"/>
            <a:ext cx="6705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Please Visit:-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https://spaceonrentinnoida.in/embassy-galaxy-business-park-noida-sector-62/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pic>
        <p:nvPicPr>
          <p:cNvPr id="8" name="Picture 7" descr="embassy 62 noida.jpg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538467"/>
            <a:ext cx="7315200" cy="38717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ages (1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0"/>
            <a:ext cx="1676400" cy="670560"/>
          </a:xfrm>
          <a:prstGeom prst="rect">
            <a:avLst/>
          </a:prstGeom>
        </p:spPr>
      </p:pic>
      <p:sp>
        <p:nvSpPr>
          <p:cNvPr id="7" name="Rounded Rectangle 6">
            <a:hlinkClick r:id="rId2"/>
          </p:cNvPr>
          <p:cNvSpPr/>
          <p:nvPr/>
        </p:nvSpPr>
        <p:spPr>
          <a:xfrm>
            <a:off x="1676400" y="152400"/>
            <a:ext cx="5791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Embassy Galaxy Business Park 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algn="ctr" fontAlgn="base"/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Noida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sector 62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8" name="Rounded Rectangle 7">
            <a:hlinkClick r:id="rId2"/>
          </p:cNvPr>
          <p:cNvSpPr/>
          <p:nvPr/>
        </p:nvSpPr>
        <p:spPr>
          <a:xfrm>
            <a:off x="1295400" y="5638800"/>
            <a:ext cx="6705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Please Visit:-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https://spaceonrentinnoida.in/embassy-galaxy-business-park-noida-sector-62/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990600" y="1524000"/>
            <a:ext cx="7239000" cy="3886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Embassy Galaxy Business Park is a Grade A office park located at plot no A44+45  </a:t>
            </a:r>
            <a:r>
              <a:rPr lang="en-US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Noida</a:t>
            </a:r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Sector 62, Uttar Pradesh, India. The park is spread across 9.88 acres with 4 iconic towers and has a total built-up area of 405,715 square feet. It is a LEED Gold certified building and is one of the most sustainable office parks in </a:t>
            </a:r>
            <a:r>
              <a:rPr lang="en-US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Noida</a:t>
            </a:r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fontAlgn="base"/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project is located in Sector 62, which is one of the most prime commercial areas in </a:t>
            </a:r>
            <a:r>
              <a:rPr lang="en-US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Noida</a:t>
            </a:r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The area is well-connected by road and metro and is close to major educational institutions, hospitals, and malls. It is very well connected with the rest cities of Delhi-</a:t>
            </a:r>
            <a:r>
              <a:rPr lang="en-US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Ncr</a:t>
            </a:r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embassy noida sector 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2312" y="2991644"/>
            <a:ext cx="2619375" cy="1743075"/>
          </a:xfrm>
        </p:spPr>
      </p:pic>
      <p:pic>
        <p:nvPicPr>
          <p:cNvPr id="4" name="Picture 3" descr="images (1)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Untitled-222 copy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67600" y="0"/>
            <a:ext cx="1676400" cy="670560"/>
          </a:xfrm>
          <a:prstGeom prst="rect">
            <a:avLst/>
          </a:prstGeom>
        </p:spPr>
      </p:pic>
      <p:sp>
        <p:nvSpPr>
          <p:cNvPr id="6" name="Rounded Rectangle 5">
            <a:hlinkClick r:id="rId3"/>
          </p:cNvPr>
          <p:cNvSpPr/>
          <p:nvPr/>
        </p:nvSpPr>
        <p:spPr>
          <a:xfrm>
            <a:off x="1676400" y="152400"/>
            <a:ext cx="5791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Embassy Galaxy Business Park 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algn="ctr" fontAlgn="base"/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Noida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sector 62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7" name="Rounded Rectangle 6">
            <a:hlinkClick r:id="rId3"/>
          </p:cNvPr>
          <p:cNvSpPr/>
          <p:nvPr/>
        </p:nvSpPr>
        <p:spPr>
          <a:xfrm>
            <a:off x="1295400" y="5638800"/>
            <a:ext cx="6705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Please Visit:-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https://spaceonrentinnoida.in/embassy-galaxy-business-park-noida-sector-62/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pic>
        <p:nvPicPr>
          <p:cNvPr id="9" name="Picture 8" descr="embassy noida sector 62.jpg">
            <a:hlinkClick r:id="rId3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00201"/>
            <a:ext cx="79248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 (1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0"/>
            <a:ext cx="1676400" cy="670560"/>
          </a:xfrm>
          <a:prstGeom prst="rect">
            <a:avLst/>
          </a:prstGeom>
        </p:spPr>
      </p:pic>
      <p:sp>
        <p:nvSpPr>
          <p:cNvPr id="6" name="Rounded Rectangle 5">
            <a:hlinkClick r:id="rId2"/>
          </p:cNvPr>
          <p:cNvSpPr/>
          <p:nvPr/>
        </p:nvSpPr>
        <p:spPr>
          <a:xfrm>
            <a:off x="1676400" y="152400"/>
            <a:ext cx="5791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Embassy Galaxy Business Park 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algn="ctr" fontAlgn="base"/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Noida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sector 62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7" name="Rounded Rectangle 6">
            <a:hlinkClick r:id="rId2"/>
          </p:cNvPr>
          <p:cNvSpPr/>
          <p:nvPr/>
        </p:nvSpPr>
        <p:spPr>
          <a:xfrm>
            <a:off x="1295400" y="5638800"/>
            <a:ext cx="6705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Please Visit:-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https://spaceonrentinnoida.in/embassy-galaxy-business-park-noida-sector-62/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8" name="Rectangle 7">
            <a:hlinkClick r:id="rId2"/>
          </p:cNvPr>
          <p:cNvSpPr/>
          <p:nvPr/>
        </p:nvSpPr>
        <p:spPr>
          <a:xfrm>
            <a:off x="990600" y="1524000"/>
            <a:ext cx="7239000" cy="3886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6800" y="1859340"/>
            <a:ext cx="6934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Embassy Galaxy Business Park has a total of 10 floors, with each floor having a leasable area of 33,810 square feet. The park has a total of 1,500 car parking spaces and 100 two-wheeler parking spaces.</a:t>
            </a:r>
          </a:p>
          <a:p>
            <a:pPr fontAlgn="base"/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equipped with state-of-the-art amenities, including high-speed elevators, centralized air conditioning, fire safety systems, and round-the-clock security. The park also has a number of common areas, including a cafeteria, a gym, and a recreation area.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Smart-wall-Level-Office-Landscape-Re-Mago-1920x1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920" y="2217261"/>
            <a:ext cx="5852160" cy="3291840"/>
          </a:xfrm>
        </p:spPr>
      </p:pic>
      <p:pic>
        <p:nvPicPr>
          <p:cNvPr id="4" name="Picture 3" descr="images (1)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Untitled-222 copy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67600" y="0"/>
            <a:ext cx="1676400" cy="670560"/>
          </a:xfrm>
          <a:prstGeom prst="rect">
            <a:avLst/>
          </a:prstGeom>
        </p:spPr>
      </p:pic>
      <p:sp>
        <p:nvSpPr>
          <p:cNvPr id="6" name="Rounded Rectangle 5">
            <a:hlinkClick r:id="rId3"/>
          </p:cNvPr>
          <p:cNvSpPr/>
          <p:nvPr/>
        </p:nvSpPr>
        <p:spPr>
          <a:xfrm>
            <a:off x="1676400" y="152400"/>
            <a:ext cx="5791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Embassy Galaxy Business Park 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algn="ctr" fontAlgn="base"/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Noida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sector 62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7" name="Rounded Rectangle 6">
            <a:hlinkClick r:id="rId3"/>
          </p:cNvPr>
          <p:cNvSpPr/>
          <p:nvPr/>
        </p:nvSpPr>
        <p:spPr>
          <a:xfrm>
            <a:off x="1295400" y="5638800"/>
            <a:ext cx="6705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Please Visit:-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https://spaceonrentinnoida.in/embassy-galaxy-business-park-noida-sector-62/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pic>
        <p:nvPicPr>
          <p:cNvPr id="9" name="Picture 8" descr="Smart-wall-Level-Office-Landscape-Re-Mago-1920x1080.jpg">
            <a:hlinkClick r:id="rId3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90600" y="1524000"/>
            <a:ext cx="7315200" cy="37033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 (1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Untitled-222 copy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0"/>
            <a:ext cx="1676400" cy="670560"/>
          </a:xfrm>
          <a:prstGeom prst="rect">
            <a:avLst/>
          </a:prstGeom>
        </p:spPr>
      </p:pic>
      <p:sp>
        <p:nvSpPr>
          <p:cNvPr id="6" name="Rounded Rectangle 5">
            <a:hlinkClick r:id="rId2"/>
          </p:cNvPr>
          <p:cNvSpPr/>
          <p:nvPr/>
        </p:nvSpPr>
        <p:spPr>
          <a:xfrm>
            <a:off x="1676400" y="152400"/>
            <a:ext cx="5791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Embassy Galaxy Business Park 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algn="ctr" fontAlgn="base"/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Noida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sector 62</a:t>
            </a:r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7" name="Rounded Rectangle 6">
            <a:hlinkClick r:id="rId2"/>
          </p:cNvPr>
          <p:cNvSpPr/>
          <p:nvPr/>
        </p:nvSpPr>
        <p:spPr>
          <a:xfrm>
            <a:off x="1295400" y="5638800"/>
            <a:ext cx="6705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Please Visit:-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https://spaceonrentinnoida.in/embassy-galaxy-business-park-noida-sector-62/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8" name="Rectangle 7">
            <a:hlinkClick r:id="rId2"/>
          </p:cNvPr>
          <p:cNvSpPr/>
          <p:nvPr/>
        </p:nvSpPr>
        <p:spPr>
          <a:xfrm>
            <a:off x="990600" y="1524000"/>
            <a:ext cx="7239000" cy="3886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are looking for a modern, sustainable, and well-connected office space in </a:t>
            </a:r>
            <a:r>
              <a:rPr lang="en-US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Noida</a:t>
            </a:r>
            <a:r>
              <a:rPr lang="en-US" sz="20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then Embassy Galaxy Business Park is the perfect choice for you. Contact us today to learn more about our office space and to schedule a tour</a:t>
            </a: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en-US" sz="20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000" b="1" i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i="1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i="1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THANK YOU..</a:t>
            </a:r>
            <a:endParaRPr lang="en-US" sz="3200" b="1" i="1" spc="3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232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himanshu</cp:lastModifiedBy>
  <cp:revision>4</cp:revision>
  <dcterms:created xsi:type="dcterms:W3CDTF">2023-06-02T06:15:19Z</dcterms:created>
  <dcterms:modified xsi:type="dcterms:W3CDTF">2023-06-02T07:13:42Z</dcterms:modified>
</cp:coreProperties>
</file>